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301" r:id="rId3"/>
    <p:sldId id="290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270" r:id="rId22"/>
    <p:sldId id="271" r:id="rId23"/>
    <p:sldId id="267" r:id="rId24"/>
    <p:sldId id="268" r:id="rId25"/>
    <p:sldId id="269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CB0"/>
    <a:srgbClr val="01557A"/>
    <a:srgbClr val="78FFFF"/>
    <a:srgbClr val="FFDB4D"/>
    <a:srgbClr val="130755"/>
    <a:srgbClr val="726B99"/>
    <a:srgbClr val="130754"/>
    <a:srgbClr val="FFD640"/>
    <a:srgbClr val="FFCA42"/>
    <a:srgbClr val="279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C2761-B06B-90D4-BDCA-8F43DFA09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957F7E-1639-9D80-0ED8-AFE1C936D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9EA8B-6E6F-730D-FF38-5963AF73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DC4A5-26F1-32FA-313B-F0E6395B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EB655-BC9C-1642-C878-C1B8E9C7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4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0351A-E373-085B-5A42-3C8E5452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202CC-1D96-C370-51CE-11E49EFBC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C6B41-DD70-6B28-F738-3E155D67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AB812-631D-F8BF-7493-6B12390E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1B70E-3A63-44B8-37EC-3D8FBFBF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4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4FADA7-786B-96D7-7937-FE2B6ED57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CAD152-94B3-6588-7C8C-BCAB0B346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11DD2-C539-EF4C-B56F-77ACF0C1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68E6E-45C5-96B4-9D88-900615A7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894776-3850-78B9-20C7-518FE115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9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63DDE-3ABE-BFB6-D1BD-AF3BBA35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4E1E2A-64DC-CF47-6AA3-9A2DE5476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FD406-C3DA-52D7-9195-DED3394F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6B231-FF74-C1A3-A31A-E50E4166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2A58B-045F-C2A9-DE73-2D5BA6BEB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0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E5CC3-5F2F-05E3-583F-DC2D3D01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07BA3-B013-2130-0C0D-24DF42039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B1D76-62FD-2A08-E537-15039435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A217D-DDBC-1CDD-1065-B7B65139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A5F5B-1F75-6FD0-5164-B6F0F5FC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7D1C6-8740-ED3F-CE69-AADAE408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E8A18-B3E4-28D3-B6FA-CBD09EFFD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6F587C-7916-5113-B6B1-2656FC19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45C9E-5F25-7D28-8E10-E538208D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461D05-272E-6A13-041C-2B8E909D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101CEE-CEC6-3019-75AA-E759D59A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1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A2BEB-9D97-0C99-984F-6E903182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01DBA-4B9F-F9EB-EC71-2DBE46335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C7D66-EE09-7BDF-EBFA-80381C0F9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79C097-FAB6-607F-8560-1F02E076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ACA0C2-C206-C211-4ACA-4EDDB889B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760864-E5F3-1F56-15E4-BCE4C7B3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760420-B77C-9C3E-8AF4-BE22A5B1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53DE19-9917-3A16-6496-5CF7EEAF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70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44BA2-5DD8-D1E3-C2C4-B8A90D18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14AEA6-CDEF-1BEC-9F51-964A5B18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6CF48C-C5E2-C07E-C57B-87AB7DC1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14A76D-AC2F-783F-F848-5F3052B3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8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F264A-5D8D-219D-04B5-BBCB9618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28A54-5F2C-D922-7C4D-485220ED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13296C-3479-7157-DA04-B9847CA4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8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AF829-4D2B-6721-C0AD-889F158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C72E2-B434-0334-BA94-356DEFC35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B905A9-EE65-CAF7-CB46-3CC0C97C6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71F770-5C57-BC25-AC4E-D5AED2D1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638C8-3715-D9F4-3059-06B88F43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D22E70-9134-EB6D-30CC-467BAE96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8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5762D-E4D7-AE24-0246-B00E57BC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D6A5EA-1D31-FC38-AEE4-F4F430206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BD92C8-9D79-EACA-18D1-161F7D671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8FA215-6E6A-B424-DFA2-E2A636B5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45656-D166-955D-F108-0BEAB446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F49DA3-23FE-020F-6DD0-07E0974F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6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73D48F-183E-D946-F707-D433E9E6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B5343-04AE-AA9A-585F-E4F33139F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F59B74-C50C-B0C2-52EE-E63382CBF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837891-672C-4DC3-9F48-49937C761823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2C39A-7599-CFD9-4410-B7F3BEBD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70867-F8CA-8721-D680-FA7BA4224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D1A615-ED5C-4C7B-9D97-2ADA282D98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40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컴퓨터, 스크린샷, 노트북, 전자제품이(가) 표시된 사진&#10;&#10;자동 생성된 설명">
            <a:extLst>
              <a:ext uri="{FF2B5EF4-FFF2-40B4-BE49-F238E27FC236}">
                <a16:creationId xmlns:a16="http://schemas.microsoft.com/office/drawing/2014/main" id="{01C8135B-4131-B9A0-D35D-951FEB3DB1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" b="12756"/>
          <a:stretch/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9" name="Freeform: Shape 28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A7E116-C847-98EC-688E-6B5CA543D723}"/>
              </a:ext>
            </a:extLst>
          </p:cNvPr>
          <p:cNvSpPr txBox="1"/>
          <p:nvPr/>
        </p:nvSpPr>
        <p:spPr>
          <a:xfrm>
            <a:off x="101230" y="94272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9F7363-A06A-62A1-B0E1-E499621B0DFE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KoPubWorld돋움체_Pro Bold" panose="00000800000000000000" pitchFamily="50" charset="-127"/>
              </a:rPr>
              <a:t>Streamlit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KoPubWorld돋움체_Pro Bold" panose="00000800000000000000" pitchFamily="50" charset="-127"/>
              </a:rPr>
              <a:t>입문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KoPubWorld돋움체_Pro Bold" panose="00000800000000000000" pitchFamily="50" charset="-127"/>
              </a:rPr>
              <a:t>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KoPubWorld돋움체_Pro Bold" panose="00000800000000000000" pitchFamily="50" charset="-127"/>
            </a:endParaRPr>
          </a:p>
        </p:txBody>
      </p:sp>
      <p:pic>
        <p:nvPicPr>
          <p:cNvPr id="9" name="그림 8" descr="그래픽, 창의성, 예술, 천문학이(가) 표시된 사진&#10;&#10;자동 생성된 설명">
            <a:extLst>
              <a:ext uri="{FF2B5EF4-FFF2-40B4-BE49-F238E27FC236}">
                <a16:creationId xmlns:a16="http://schemas.microsoft.com/office/drawing/2014/main" id="{B38635F2-F0AF-E3B6-2C1E-FA49A9455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93" y="5943671"/>
            <a:ext cx="988069" cy="5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1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 심화 예제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Spines &amp; Grids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91" y="5813559"/>
            <a:ext cx="889884" cy="889884"/>
          </a:xfrm>
          <a:prstGeom prst="rect">
            <a:avLst/>
          </a:prstGeom>
        </p:spPr>
      </p:pic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A8C72EF-2186-F29A-8965-57DC1017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826" y="5813691"/>
            <a:ext cx="889883" cy="8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74" y="5853649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 작성 입문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3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API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Reference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9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그래프 업데이트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56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express Line Chart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9F0389F-F8DA-5A83-04F1-25D7A8588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0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89AD5-E93E-61EA-4198-D02275D37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790D8E8C-6011-34CD-EF0B-7DBBADED1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8523C5-15F8-E93A-F410-839EAE52DEB1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Bar Chart (graph objects)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55A35-211E-129A-4BA1-71E72B077B5C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CA949124-C022-2678-DD5E-45BA97D6D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64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96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3A0C-E0C9-5029-BD8D-566BB1DD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8C9E419-E9C7-9AAB-02E5-F4A345037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64DDF-12AB-714A-9083-892B718EA3FD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butterfly chart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8F10FA-71D8-FA2B-E502-9402C3AA33C5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B4329264-B569-364C-5B5C-2CBB20D05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27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3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177D-900A-88A1-F6AE-4C286D2DC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F9F25D8F-D1C9-8EFA-2D5C-2E55E560A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92D161-E021-3EB6-CFCF-0BC6CE374933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boxplot (express)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05D53A-BD1F-3CFC-0875-9A1A83D15BAB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9A383D61-73F0-7231-7CA5-282A7F4F8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90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6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4C06D-B05C-7EC6-D847-F89DC4C6E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6E0F119-FCBD-4D3D-8024-06A3B16FF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98ECB3-2C46-0539-CC25-300F2B46F323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boxplot (</a:t>
            </a:r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graph_objects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A924E-DF13-BE7E-FC63-144B9E7735C3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02B5921C-C0B0-AC58-7706-3E962C63E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45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8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23F9-0B71-FE3F-8849-B46699A4D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70D7D95-0C13-E08F-310E-C6941ECBF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36509-F077-D8C3-D1A5-96FF1FA2ECD7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 원리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CB09D-D3A5-F2A0-B0D8-3DCA3342F2E0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393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1F578-E0FC-7E17-7037-E3B7F8678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51A27FA-10EB-AD5D-0315-3F5B6C1D9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FF481F-9899-D187-68CE-30E3893A92A6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plotly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wrap up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56180-EA1E-F710-0727-67042613C97A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4" name="그림 3" descr="스크린샷, 원, 직사각형, 디자인이(가) 표시된 사진&#10;&#10;자동 생성된 설명">
            <a:extLst>
              <a:ext uri="{FF2B5EF4-FFF2-40B4-BE49-F238E27FC236}">
                <a16:creationId xmlns:a16="http://schemas.microsoft.com/office/drawing/2014/main" id="{226FEA44-45B3-C1A4-869A-1B40F1FCD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36" y="5860237"/>
            <a:ext cx="814843" cy="7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4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원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DCAE49-0361-9724-3E9D-F631D4E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860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0650F5-7CC0-E949-B502-D79B8214213E}"/>
              </a:ext>
            </a:extLst>
          </p:cNvPr>
          <p:cNvSpPr/>
          <p:nvPr/>
        </p:nvSpPr>
        <p:spPr>
          <a:xfrm>
            <a:off x="2137331" y="4465216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분석기사 작업 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유형 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예제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- 1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FD985-2AD1-59CE-014B-2C5EEDC78045}"/>
              </a:ext>
            </a:extLst>
          </p:cNvPr>
          <p:cNvSpPr txBox="1"/>
          <p:nvPr/>
        </p:nvSpPr>
        <p:spPr>
          <a:xfrm>
            <a:off x="83126" y="1264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4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원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91DCAE49-0361-9724-3E9D-F631D4EE6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860" b="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0650F5-7CC0-E949-B502-D79B8214213E}"/>
              </a:ext>
            </a:extLst>
          </p:cNvPr>
          <p:cNvSpPr/>
          <p:nvPr/>
        </p:nvSpPr>
        <p:spPr>
          <a:xfrm>
            <a:off x="2137331" y="4465216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분석기사 작업 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유형 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예제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- 2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FD985-2AD1-59CE-014B-2C5EEDC78045}"/>
              </a:ext>
            </a:extLst>
          </p:cNvPr>
          <p:cNvSpPr txBox="1"/>
          <p:nvPr/>
        </p:nvSpPr>
        <p:spPr>
          <a:xfrm>
            <a:off x="83126" y="1264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9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pandas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936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Series,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DataFrame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0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 입출력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(I/O)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7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en-US" altLang="ko-KR" sz="4000" dirty="0">
                <a:solidFill>
                  <a:srgbClr val="FFDB4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‘loc’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활용한 행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 추출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86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describe(), rename(),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value_counts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089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 추출 시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사용하는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isin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137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날짜 데이터 다루기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12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 원리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505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날짜 데이터 다루기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005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날짜 데이터 다루기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(3)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빅데이터분석기사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기출 변형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지연시간</a:t>
            </a:r>
          </a:p>
        </p:txBody>
      </p:sp>
    </p:spTree>
    <p:extLst>
      <p:ext uri="{BB962C8B-B14F-4D97-AF65-F5344CB8AC3E}">
        <p14:creationId xmlns:p14="http://schemas.microsoft.com/office/powerpoint/2010/main" val="2884141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GROUP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BY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연산</a:t>
            </a:r>
          </a:p>
        </p:txBody>
      </p:sp>
    </p:spTree>
    <p:extLst>
      <p:ext uri="{BB962C8B-B14F-4D97-AF65-F5344CB8AC3E}">
        <p14:creationId xmlns:p14="http://schemas.microsoft.com/office/powerpoint/2010/main" val="1919738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975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11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dirty="0">
                <a:solidFill>
                  <a:srgbClr val="130754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pandas</a:t>
            </a:r>
            <a:r>
              <a:rPr lang="ko-KR" altLang="en-US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103" y="142541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F3FB162-CEB8-422A-04D6-E042DC557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03"/>
          <a:stretch/>
        </p:blipFill>
        <p:spPr bwMode="auto">
          <a:xfrm>
            <a:off x="6485412" y="23331"/>
            <a:ext cx="475409" cy="7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943426" y="5049462"/>
            <a:ext cx="10305146" cy="1592317"/>
          </a:xfrm>
          <a:prstGeom prst="rect">
            <a:avLst/>
          </a:prstGeom>
          <a:solidFill>
            <a:srgbClr val="1307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가공 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en-US" altLang="ko-KR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pivot_table</a:t>
            </a:r>
            <a:r>
              <a:rPr lang="en-US" altLang="ko-KR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melt</a:t>
            </a:r>
            <a:endParaRPr lang="ko-KR" altLang="en-US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541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4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사칙연산 및 연산자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156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String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인덱싱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슬라이싱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89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String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주요 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210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List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인덱싱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슬라이싱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98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matplotlib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seaborn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16" y="5813561"/>
            <a:ext cx="889884" cy="889884"/>
          </a:xfrm>
          <a:prstGeom prst="rect">
            <a:avLst/>
          </a:prstGeom>
        </p:spPr>
      </p:pic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A8C72EF-2186-F29A-8965-57DC1017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813561"/>
            <a:ext cx="889883" cy="8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2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List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849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Tuples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40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Dictionary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327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IF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조건문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822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For Loop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반복문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779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While Loop </a:t>
            </a:r>
            <a:r>
              <a:rPr lang="ko-KR" altLang="en-US" sz="4000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반복문</a:t>
            </a:r>
            <a:endParaRPr lang="ko-KR" altLang="en-US" sz="40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16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시계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6354CEA-D0EA-97D5-645F-2A04254C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" b="102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FE174CF-DC0A-2E48-97B7-03B498246E09}"/>
              </a:ext>
            </a:extLst>
          </p:cNvPr>
          <p:cNvSpPr/>
          <p:nvPr/>
        </p:nvSpPr>
        <p:spPr>
          <a:xfrm>
            <a:off x="2138854" y="5041685"/>
            <a:ext cx="7914289" cy="1592317"/>
          </a:xfrm>
          <a:prstGeom prst="rect">
            <a:avLst/>
          </a:prstGeom>
          <a:solidFill>
            <a:srgbClr val="FFD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기초문법 </a:t>
            </a:r>
            <a:r>
              <a:rPr lang="en-US" altLang="ko-KR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40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 정의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C5394-9E9D-07C0-C295-34D4A25AE772}"/>
              </a:ext>
            </a:extLst>
          </p:cNvPr>
          <p:cNvSpPr txBox="1"/>
          <p:nvPr/>
        </p:nvSpPr>
        <p:spPr>
          <a:xfrm>
            <a:off x="5370576" y="335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rgbClr val="4786B9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Python</a:t>
            </a:r>
            <a:r>
              <a:rPr lang="en-US" altLang="ko-KR" sz="1800" dirty="0"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&amp; </a:t>
            </a:r>
            <a:r>
              <a:rPr lang="en-US" altLang="ko-KR" sz="1800" dirty="0" err="1">
                <a:solidFill>
                  <a:srgbClr val="FF4A4A"/>
                </a:solidFill>
                <a:latin typeface="Consolas" panose="020B0609020204030204" pitchFamily="49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Streamlit</a:t>
            </a:r>
            <a:endParaRPr lang="ko-KR" altLang="en-US" sz="1800" dirty="0">
              <a:solidFill>
                <a:srgbClr val="FF4A4A"/>
              </a:solidFill>
              <a:latin typeface="Consolas" panose="020B0609020204030204" pitchFamily="49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6979C-D07A-12EA-A74C-786FD38C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12" y="157343"/>
            <a:ext cx="475409" cy="5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reamlit Logo PNG Vector (SVG) Free Download">
            <a:extLst>
              <a:ext uri="{FF2B5EF4-FFF2-40B4-BE49-F238E27FC236}">
                <a16:creationId xmlns:a16="http://schemas.microsoft.com/office/drawing/2014/main" id="{B0D2C4FD-C8AD-29B7-208E-3DB28F2F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21" y="216221"/>
            <a:ext cx="679754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6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matplotlib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실습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61" y="5813561"/>
            <a:ext cx="889884" cy="8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matplotlib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실습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(2) – bar chart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06" y="5813561"/>
            <a:ext cx="889884" cy="8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seaborn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코드 실습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EFDA30B-16E1-7552-95FB-A3B55718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49" y="5928591"/>
            <a:ext cx="659823" cy="6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seaborn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실습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boxplot, 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이상치 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EFDA30B-16E1-7552-95FB-A3B55718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3" y="5928591"/>
            <a:ext cx="659823" cy="6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3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7E48408-6232-3927-2600-816EA62D1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" b="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FE5C8-D602-F928-87FF-748217CA50C4}"/>
              </a:ext>
            </a:extLst>
          </p:cNvPr>
          <p:cNvSpPr/>
          <p:nvPr/>
        </p:nvSpPr>
        <p:spPr>
          <a:xfrm>
            <a:off x="-3048" y="5659016"/>
            <a:ext cx="12188951" cy="1198974"/>
          </a:xfrm>
          <a:prstGeom prst="rect">
            <a:avLst/>
          </a:prstGeom>
          <a:solidFill>
            <a:srgbClr val="FDFC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다중플롯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subplots()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21734-5384-680E-1B5D-DF0E071E6AB6}"/>
              </a:ext>
            </a:extLst>
          </p:cNvPr>
          <p:cNvSpPr txBox="1"/>
          <p:nvPr/>
        </p:nvSpPr>
        <p:spPr>
          <a:xfrm>
            <a:off x="10509826" y="113727"/>
            <a:ext cx="3579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Dreaming Outloud Script Pro" panose="03050502040304050704" pitchFamily="66" charset="0"/>
                <a:ea typeface="KoPubWorld돋움체 Bold" panose="00000800000000000000" pitchFamily="2" charset="-127"/>
                <a:cs typeface="Dreaming Outloud Script Pro" panose="03050502040304050704" pitchFamily="66" charset="0"/>
              </a:rPr>
              <a:t>CREATED BY DALL-E</a:t>
            </a:r>
            <a:endParaRPr lang="ko-KR" altLang="en-US" sz="1200" dirty="0">
              <a:solidFill>
                <a:schemeClr val="bg1"/>
              </a:solidFill>
              <a:latin typeface="Dreaming Outloud Script Pro" panose="03050502040304050704" pitchFamily="66" charset="0"/>
              <a:ea typeface="KoPubWorld돋움체 Bold" panose="00000800000000000000" pitchFamily="2" charset="-127"/>
              <a:cs typeface="Dreaming Outloud Script Pro" panose="03050502040304050704" pitchFamily="66" charset="0"/>
            </a:endParaRPr>
          </a:p>
        </p:txBody>
      </p:sp>
      <p:pic>
        <p:nvPicPr>
          <p:cNvPr id="3" name="그림 2" descr="원, 다채로움이(가) 표시된 사진&#10;&#10;자동 생성된 설명">
            <a:extLst>
              <a:ext uri="{FF2B5EF4-FFF2-40B4-BE49-F238E27FC236}">
                <a16:creationId xmlns:a16="http://schemas.microsoft.com/office/drawing/2014/main" id="{71DA7A98-4680-070A-7DF2-1EC99C32C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16" y="5813561"/>
            <a:ext cx="889884" cy="889884"/>
          </a:xfrm>
          <a:prstGeom prst="rect">
            <a:avLst/>
          </a:prstGeom>
        </p:spPr>
      </p:pic>
      <p:pic>
        <p:nvPicPr>
          <p:cNvPr id="5" name="그림 4" descr="원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BA8C72EF-2186-F29A-8965-57DC10178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813561"/>
            <a:ext cx="889883" cy="8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5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6189</TotalTime>
  <Words>442</Words>
  <Application>Microsoft Office PowerPoint</Application>
  <PresentationFormat>와이드스크린</PresentationFormat>
  <Paragraphs>95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KoPubWorld돋움체 Bold</vt:lpstr>
      <vt:lpstr>맑은 고딕</vt:lpstr>
      <vt:lpstr>에스코어 드림 7 ExtraBold</vt:lpstr>
      <vt:lpstr>Arial</vt:lpstr>
      <vt:lpstr>Consolas</vt:lpstr>
      <vt:lpstr>Dreaming Outloud Script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Evan</dc:creator>
  <cp:lastModifiedBy>Evan</cp:lastModifiedBy>
  <cp:revision>53</cp:revision>
  <dcterms:created xsi:type="dcterms:W3CDTF">2023-11-25T12:02:23Z</dcterms:created>
  <dcterms:modified xsi:type="dcterms:W3CDTF">2023-12-09T14:12:11Z</dcterms:modified>
</cp:coreProperties>
</file>